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1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mpszczolka@wosana.p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90803F-1BE7-BF20-3730-3A63E2E8F6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STRATOS 10E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3FB759E-4D5A-A8CA-56ED-495E6F7FEB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Maszyna do wydmuchu butelki PET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273C406-79EF-CE32-A6C9-ED4C8B799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0" y="1805579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65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A08B02-9A7F-B2DD-3F5B-5944E14D4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1800" b="1" dirty="0">
                <a:effectLst/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Maszyna wydmuchowa STRATOS 10E do produkcji opakowań PET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FB729D-EBD8-9697-66CB-2E4CA00FC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1800" b="1" dirty="0">
                <a:effectLst/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o poj. do 10 l</a:t>
            </a:r>
          </a:p>
          <a:p>
            <a:r>
              <a:rPr lang="pl-PL" sz="1800" b="1" dirty="0">
                <a:effectLst/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dostosowana do gwintu Fi38</a:t>
            </a:r>
            <a:endParaRPr lang="pl-PL" b="1" dirty="0">
              <a:latin typeface="Calibri" panose="020F050202020403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Ilość gniazd  - 2</a:t>
            </a:r>
          </a:p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Maksymalna średnica opakowania - 220mm</a:t>
            </a:r>
          </a:p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Maksymalna wysokość opakowania 435mm</a:t>
            </a:r>
          </a:p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Pojemność opakowania 3.0÷10.0l</a:t>
            </a:r>
          </a:p>
          <a:p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Rok produkcji – 2016</a:t>
            </a:r>
          </a:p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Wydajność –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2100 </a:t>
            </a:r>
            <a:r>
              <a:rPr lang="pl-PL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bph</a:t>
            </a:r>
            <a:endParaRPr lang="pl-PL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7772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E4FB09-C8E2-026C-E3AC-F41F1C94E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>
                <a:effectLst/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Skład zestawu: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FD256E4-0CC9-4457-4F2F-E597EA511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AUTOMATYCZNA WYDMUCHIWARKA BUTELEK PET STRATOS 10E z zestawem form na 1 format</a:t>
            </a:r>
          </a:p>
          <a:p>
            <a:r>
              <a:rPr lang="pl-PL" dirty="0"/>
              <a:t>Podajnik </a:t>
            </a:r>
            <a:r>
              <a:rPr lang="pl-PL" dirty="0" err="1"/>
              <a:t>preform</a:t>
            </a:r>
            <a:endParaRPr lang="pl-PL" dirty="0"/>
          </a:p>
          <a:p>
            <a:r>
              <a:rPr lang="pl-PL" dirty="0"/>
              <a:t>Odbiornik butelek</a:t>
            </a:r>
          </a:p>
          <a:p>
            <a:r>
              <a:rPr lang="pl-PL" dirty="0"/>
              <a:t>Power </a:t>
            </a:r>
            <a:r>
              <a:rPr lang="pl-PL" dirty="0" err="1"/>
              <a:t>Wizard</a:t>
            </a:r>
            <a:r>
              <a:rPr lang="pl-PL" dirty="0"/>
              <a:t>™</a:t>
            </a:r>
          </a:p>
          <a:p>
            <a:r>
              <a:rPr lang="pl-PL" dirty="0"/>
              <a:t>System rekuperacji powietrza</a:t>
            </a:r>
          </a:p>
          <a:p>
            <a:r>
              <a:rPr lang="pl-PL" dirty="0"/>
              <a:t>Wywrotnica koszy </a:t>
            </a:r>
            <a:r>
              <a:rPr lang="pl-PL" dirty="0" err="1"/>
              <a:t>preform</a:t>
            </a:r>
            <a:r>
              <a:rPr lang="pl-PL" dirty="0"/>
              <a:t> DR-310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47958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5D0FEB4-53A2-D3A8-4D77-4F46EBEAF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8208" y="2602442"/>
            <a:ext cx="3344333" cy="250825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685F319-1B5B-B79F-056A-529072A0A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222" y="3429000"/>
            <a:ext cx="4459112" cy="334433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0190E10-03C2-119B-8A61-19C789F98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00949" y="2832101"/>
            <a:ext cx="4504267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66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EF8128-00FB-77AB-10D7-8D418839C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Kontakt: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90D1AA-99E9-819C-B294-A7B63BE8E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Marcin Pszczółka</a:t>
            </a:r>
          </a:p>
          <a:p>
            <a:pPr marL="0" indent="0">
              <a:buNone/>
            </a:pPr>
            <a:r>
              <a:rPr lang="pl-PL" dirty="0"/>
              <a:t>Tel: 697-697-095</a:t>
            </a:r>
          </a:p>
          <a:p>
            <a:pPr marL="0" indent="0">
              <a:buNone/>
            </a:pPr>
            <a:r>
              <a:rPr lang="pl-PL" dirty="0"/>
              <a:t>E-mail: </a:t>
            </a:r>
            <a:r>
              <a:rPr lang="pl-PL" dirty="0">
                <a:hlinkClick r:id="rId2"/>
              </a:rPr>
              <a:t>mpszczolka@wosana.pl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603610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 (sala konferencyjna)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TM02900722[[fn=Jon (konferencyjny)]]</Template>
  <TotalTime>18</TotalTime>
  <Words>92</Words>
  <Application>Microsoft Office PowerPoint</Application>
  <PresentationFormat>Panoramiczny</PresentationFormat>
  <Paragraphs>22</Paragraphs>
  <Slides>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9" baseType="lpstr">
      <vt:lpstr>Calibri</vt:lpstr>
      <vt:lpstr>Century Gothic</vt:lpstr>
      <vt:lpstr>Wingdings 3</vt:lpstr>
      <vt:lpstr>Jon (sala konferencyjna)</vt:lpstr>
      <vt:lpstr>STRATOS 10E</vt:lpstr>
      <vt:lpstr>Maszyna wydmuchowa STRATOS 10E do produkcji opakowań PET </vt:lpstr>
      <vt:lpstr>Skład zestawu:</vt:lpstr>
      <vt:lpstr>Prezentacja programu PowerPoint</vt:lpstr>
      <vt:lpstr>Kontakt: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STRATOS 10E</dc:title>
  <dc:creator>Marcin Pszczółka</dc:creator>
  <cp:lastModifiedBy>Marcin Pszczółka</cp:lastModifiedBy>
  <cp:revision>2</cp:revision>
  <dcterms:created xsi:type="dcterms:W3CDTF">2024-03-06T14:09:38Z</dcterms:created>
  <dcterms:modified xsi:type="dcterms:W3CDTF">2024-03-06T14:29:00Z</dcterms:modified>
</cp:coreProperties>
</file>